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08" r:id="rId5"/>
    <p:sldMasterId id="2147484322" r:id="rId6"/>
    <p:sldMasterId id="2147484374" r:id="rId7"/>
    <p:sldMasterId id="2147484498" r:id="rId8"/>
  </p:sldMasterIdLst>
  <p:notesMasterIdLst>
    <p:notesMasterId r:id="rId30"/>
  </p:notesMasterIdLst>
  <p:handoutMasterIdLst>
    <p:handoutMasterId r:id="rId31"/>
  </p:handoutMasterIdLst>
  <p:sldIdLst>
    <p:sldId id="332" r:id="rId9"/>
    <p:sldId id="341" r:id="rId10"/>
    <p:sldId id="342" r:id="rId11"/>
    <p:sldId id="357" r:id="rId12"/>
    <p:sldId id="358" r:id="rId13"/>
    <p:sldId id="343" r:id="rId14"/>
    <p:sldId id="359" r:id="rId15"/>
    <p:sldId id="344" r:id="rId16"/>
    <p:sldId id="360" r:id="rId17"/>
    <p:sldId id="345" r:id="rId18"/>
    <p:sldId id="361" r:id="rId19"/>
    <p:sldId id="362" r:id="rId20"/>
    <p:sldId id="346" r:id="rId21"/>
    <p:sldId id="348" r:id="rId22"/>
    <p:sldId id="349" r:id="rId23"/>
    <p:sldId id="350" r:id="rId24"/>
    <p:sldId id="364" r:id="rId25"/>
    <p:sldId id="365" r:id="rId26"/>
    <p:sldId id="351" r:id="rId27"/>
    <p:sldId id="363" r:id="rId28"/>
    <p:sldId id="340" r:id="rId2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 2015 Breakout Template" id="{D75A0D65-BF15-4822-BC6D-74C66FDCD9EE}">
          <p14:sldIdLst>
            <p14:sldId id="332"/>
            <p14:sldId id="341"/>
            <p14:sldId id="342"/>
            <p14:sldId id="357"/>
            <p14:sldId id="358"/>
            <p14:sldId id="343"/>
            <p14:sldId id="359"/>
            <p14:sldId id="344"/>
            <p14:sldId id="360"/>
            <p14:sldId id="345"/>
            <p14:sldId id="361"/>
            <p14:sldId id="362"/>
            <p14:sldId id="346"/>
            <p14:sldId id="348"/>
            <p14:sldId id="349"/>
            <p14:sldId id="350"/>
            <p14:sldId id="364"/>
            <p14:sldId id="365"/>
            <p14:sldId id="351"/>
            <p14:sldId id="363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E7E"/>
    <a:srgbClr val="E4E4E4"/>
    <a:srgbClr val="202020"/>
    <a:srgbClr val="01557E"/>
    <a:srgbClr val="FD7D7B"/>
    <a:srgbClr val="9078FC"/>
    <a:srgbClr val="F5F5F5"/>
    <a:srgbClr val="00FFFD"/>
    <a:srgbClr val="00FFA4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21" autoAdjust="0"/>
    <p:restoredTop sz="96323" autoAdjust="0"/>
  </p:normalViewPr>
  <p:slideViewPr>
    <p:cSldViewPr>
      <p:cViewPr varScale="1">
        <p:scale>
          <a:sx n="61" d="100"/>
          <a:sy n="61" d="100"/>
        </p:scale>
        <p:origin x="592" y="56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299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35F3F7-94C0-41F1-BD4D-0ED814AF9566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1C2CB332-1AE1-492F-BC05-12BC40F08928}">
      <dgm:prSet phldrT="[Text]"/>
      <dgm:spPr/>
      <dgm:t>
        <a:bodyPr/>
        <a:lstStyle/>
        <a:p>
          <a:r>
            <a:rPr lang="es-ES" dirty="0" err="1" smtClean="0"/>
            <a:t>Presets</a:t>
          </a:r>
          <a:endParaRPr lang="en-US" dirty="0"/>
        </a:p>
      </dgm:t>
    </dgm:pt>
    <dgm:pt modelId="{6CBF449C-426E-489E-9857-97DB7982E476}" type="parTrans" cxnId="{7761C93A-1FF5-4461-8534-CFFDA9155D02}">
      <dgm:prSet/>
      <dgm:spPr/>
      <dgm:t>
        <a:bodyPr/>
        <a:lstStyle/>
        <a:p>
          <a:endParaRPr lang="en-US"/>
        </a:p>
      </dgm:t>
    </dgm:pt>
    <dgm:pt modelId="{A0DCC79E-DDC6-47EB-97C7-A39C2E0F8950}" type="sibTrans" cxnId="{7761C93A-1FF5-4461-8534-CFFDA9155D02}">
      <dgm:prSet/>
      <dgm:spPr/>
      <dgm:t>
        <a:bodyPr/>
        <a:lstStyle/>
        <a:p>
          <a:endParaRPr lang="en-US"/>
        </a:p>
      </dgm:t>
    </dgm:pt>
    <dgm:pt modelId="{3BB12CD7-DCFD-4FA2-B4F0-C36617A8EF48}">
      <dgm:prSet phldrT="[Text]"/>
      <dgm:spPr/>
      <dgm:t>
        <a:bodyPr/>
        <a:lstStyle/>
        <a:p>
          <a:r>
            <a:rPr lang="es-ES" dirty="0" smtClean="0"/>
            <a:t>Niveles</a:t>
          </a:r>
          <a:endParaRPr lang="en-US" dirty="0"/>
        </a:p>
      </dgm:t>
    </dgm:pt>
    <dgm:pt modelId="{18BB7319-A1F8-4CB9-B670-165103D827D3}" type="parTrans" cxnId="{C098B8F2-1350-432F-98C4-3975FCAC080F}">
      <dgm:prSet/>
      <dgm:spPr/>
      <dgm:t>
        <a:bodyPr/>
        <a:lstStyle/>
        <a:p>
          <a:endParaRPr lang="en-US"/>
        </a:p>
      </dgm:t>
    </dgm:pt>
    <dgm:pt modelId="{A2E312B1-A22F-442C-AB72-4DFCAA8FB1BE}" type="sibTrans" cxnId="{C098B8F2-1350-432F-98C4-3975FCAC080F}">
      <dgm:prSet/>
      <dgm:spPr/>
      <dgm:t>
        <a:bodyPr/>
        <a:lstStyle/>
        <a:p>
          <a:endParaRPr lang="en-US"/>
        </a:p>
      </dgm:t>
    </dgm:pt>
    <dgm:pt modelId="{0B60CBD6-D03B-41EA-B90D-107C5D427E49}">
      <dgm:prSet phldrT="[Text]"/>
      <dgm:spPr/>
      <dgm:t>
        <a:bodyPr/>
        <a:lstStyle/>
        <a:p>
          <a:r>
            <a:rPr lang="es-ES" dirty="0" smtClean="0"/>
            <a:t>…</a:t>
          </a:r>
          <a:endParaRPr lang="en-US" dirty="0"/>
        </a:p>
      </dgm:t>
    </dgm:pt>
    <dgm:pt modelId="{EE3F7EA7-E82F-4512-83FA-DFEEA64B10D6}" type="parTrans" cxnId="{37A9D0C2-9283-4B20-99DF-AF96F439E115}">
      <dgm:prSet/>
      <dgm:spPr/>
      <dgm:t>
        <a:bodyPr/>
        <a:lstStyle/>
        <a:p>
          <a:endParaRPr lang="en-US"/>
        </a:p>
      </dgm:t>
    </dgm:pt>
    <dgm:pt modelId="{04E3027C-D80A-4484-806F-DCA58C9BBE5A}" type="sibTrans" cxnId="{37A9D0C2-9283-4B20-99DF-AF96F439E115}">
      <dgm:prSet/>
      <dgm:spPr/>
      <dgm:t>
        <a:bodyPr/>
        <a:lstStyle/>
        <a:p>
          <a:endParaRPr lang="en-US"/>
        </a:p>
      </dgm:t>
    </dgm:pt>
    <dgm:pt modelId="{C123ABAA-EE4F-4E71-A4B2-4338BA0E5878}">
      <dgm:prSet phldrT="[Text]"/>
      <dgm:spPr/>
      <dgm:t>
        <a:bodyPr/>
        <a:lstStyle/>
        <a:p>
          <a:r>
            <a:rPr lang="es-ES" dirty="0" smtClean="0"/>
            <a:t>Librería grafica</a:t>
          </a:r>
          <a:endParaRPr lang="en-US" dirty="0"/>
        </a:p>
      </dgm:t>
    </dgm:pt>
    <dgm:pt modelId="{AAE38A5A-5517-4A25-AEA1-674B0ACFE543}" type="parTrans" cxnId="{F95A53AF-08D5-49D3-BCF7-D82D28E6F130}">
      <dgm:prSet/>
      <dgm:spPr/>
      <dgm:t>
        <a:bodyPr/>
        <a:lstStyle/>
        <a:p>
          <a:endParaRPr lang="en-US"/>
        </a:p>
      </dgm:t>
    </dgm:pt>
    <dgm:pt modelId="{549AA405-E7D0-475A-A6F7-6283BEE5E451}" type="sibTrans" cxnId="{F95A53AF-08D5-49D3-BCF7-D82D28E6F130}">
      <dgm:prSet/>
      <dgm:spPr/>
      <dgm:t>
        <a:bodyPr/>
        <a:lstStyle/>
        <a:p>
          <a:endParaRPr lang="en-US"/>
        </a:p>
      </dgm:t>
    </dgm:pt>
    <dgm:pt modelId="{CF86B602-F8C9-4392-A9AC-D90E93D81D62}">
      <dgm:prSet phldrT="[Text]"/>
      <dgm:spPr/>
      <dgm:t>
        <a:bodyPr/>
        <a:lstStyle/>
        <a:p>
          <a:r>
            <a:rPr lang="en-US" dirty="0" err="1" smtClean="0"/>
            <a:t>Fisica</a:t>
          </a:r>
          <a:endParaRPr lang="en-US" dirty="0"/>
        </a:p>
      </dgm:t>
    </dgm:pt>
    <dgm:pt modelId="{D32FD086-DD1E-4EBF-91EA-E729E7D2A873}" type="parTrans" cxnId="{D2E085F1-E506-477F-AFE2-B1FC39945333}">
      <dgm:prSet/>
      <dgm:spPr/>
      <dgm:t>
        <a:bodyPr/>
        <a:lstStyle/>
        <a:p>
          <a:endParaRPr lang="es-ES"/>
        </a:p>
      </dgm:t>
    </dgm:pt>
    <dgm:pt modelId="{ABC8AEBB-E9ED-405F-B954-3A6703CD295C}" type="sibTrans" cxnId="{D2E085F1-E506-477F-AFE2-B1FC39945333}">
      <dgm:prSet/>
      <dgm:spPr/>
      <dgm:t>
        <a:bodyPr/>
        <a:lstStyle/>
        <a:p>
          <a:endParaRPr lang="es-ES"/>
        </a:p>
      </dgm:t>
    </dgm:pt>
    <dgm:pt modelId="{AF8DE529-53B5-443A-9618-C4A5B2B1C592}">
      <dgm:prSet phldrT="[Text]"/>
      <dgm:spPr/>
      <dgm:t>
        <a:bodyPr/>
        <a:lstStyle/>
        <a:p>
          <a:r>
            <a:rPr lang="en-US" dirty="0" err="1" smtClean="0"/>
            <a:t>Interacción</a:t>
          </a:r>
          <a:r>
            <a:rPr lang="en-US" dirty="0" smtClean="0"/>
            <a:t> Sistema </a:t>
          </a:r>
          <a:r>
            <a:rPr lang="en-US" dirty="0" err="1" smtClean="0"/>
            <a:t>Operativo</a:t>
          </a:r>
          <a:endParaRPr lang="en-US" dirty="0"/>
        </a:p>
      </dgm:t>
    </dgm:pt>
    <dgm:pt modelId="{89545483-0193-4350-B7D3-CAE1189503B4}" type="parTrans" cxnId="{787B2570-C401-4E86-B02C-A0DFC5F11810}">
      <dgm:prSet/>
      <dgm:spPr/>
      <dgm:t>
        <a:bodyPr/>
        <a:lstStyle/>
        <a:p>
          <a:endParaRPr lang="es-ES"/>
        </a:p>
      </dgm:t>
    </dgm:pt>
    <dgm:pt modelId="{7C54D80B-A1AF-47A5-A970-3507BD47A78D}" type="sibTrans" cxnId="{787B2570-C401-4E86-B02C-A0DFC5F11810}">
      <dgm:prSet/>
      <dgm:spPr/>
      <dgm:t>
        <a:bodyPr/>
        <a:lstStyle/>
        <a:p>
          <a:endParaRPr lang="es-ES"/>
        </a:p>
      </dgm:t>
    </dgm:pt>
    <dgm:pt modelId="{8CD024D9-9F63-4B95-A620-9A3E8DEE4CD3}" type="pres">
      <dgm:prSet presAssocID="{B635F3F7-94C0-41F1-BD4D-0ED814AF9566}" presName="CompostProcess" presStyleCnt="0">
        <dgm:presLayoutVars>
          <dgm:dir/>
          <dgm:resizeHandles val="exact"/>
        </dgm:presLayoutVars>
      </dgm:prSet>
      <dgm:spPr/>
    </dgm:pt>
    <dgm:pt modelId="{735DB263-84AC-4C52-8135-E46349F23DE6}" type="pres">
      <dgm:prSet presAssocID="{B635F3F7-94C0-41F1-BD4D-0ED814AF9566}" presName="arrow" presStyleLbl="bgShp" presStyleIdx="0" presStyleCnt="1" custLinFactNeighborX="22778" custLinFactNeighborY="-5555"/>
      <dgm:spPr>
        <a:solidFill>
          <a:schemeClr val="bg1">
            <a:lumMod val="75000"/>
            <a:lumOff val="25000"/>
          </a:schemeClr>
        </a:solidFill>
      </dgm:spPr>
    </dgm:pt>
    <dgm:pt modelId="{2AF5AEAA-6C41-4605-BBBA-4EAA0C947449}" type="pres">
      <dgm:prSet presAssocID="{B635F3F7-94C0-41F1-BD4D-0ED814AF9566}" presName="linearProcess" presStyleCnt="0"/>
      <dgm:spPr/>
    </dgm:pt>
    <dgm:pt modelId="{C67DA9F5-DA1B-4FCE-9F83-FC6A862659F5}" type="pres">
      <dgm:prSet presAssocID="{1C2CB332-1AE1-492F-BC05-12BC40F08928}" presName="textNode" presStyleLbl="node1" presStyleIdx="0" presStyleCnt="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F6E1377-B936-4454-9B7C-E4F0C4FBE11E}" type="pres">
      <dgm:prSet presAssocID="{A0DCC79E-DDC6-47EB-97C7-A39C2E0F8950}" presName="sibTrans" presStyleCnt="0"/>
      <dgm:spPr/>
    </dgm:pt>
    <dgm:pt modelId="{DD35A28A-AAEB-4533-86D4-62F1880B2CC3}" type="pres">
      <dgm:prSet presAssocID="{3BB12CD7-DCFD-4FA2-B4F0-C36617A8EF48}" presName="textNode" presStyleLbl="node1" presStyleIdx="1" presStyleCnt="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677F228F-AED7-44D6-93CD-949E4D223230}" type="pres">
      <dgm:prSet presAssocID="{A2E312B1-A22F-442C-AB72-4DFCAA8FB1BE}" presName="sibTrans" presStyleCnt="0"/>
      <dgm:spPr/>
    </dgm:pt>
    <dgm:pt modelId="{149E12C7-4692-4122-A5FE-F2665B997D51}" type="pres">
      <dgm:prSet presAssocID="{CF86B602-F8C9-4392-A9AC-D90E93D81D62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E2A37D4-E073-4DCE-925F-5D98E0DA2ADB}" type="pres">
      <dgm:prSet presAssocID="{ABC8AEBB-E9ED-405F-B954-3A6703CD295C}" presName="sibTrans" presStyleCnt="0"/>
      <dgm:spPr/>
    </dgm:pt>
    <dgm:pt modelId="{88FAC6B2-8882-4F60-9ED2-6C4D6802B98E}" type="pres">
      <dgm:prSet presAssocID="{AF8DE529-53B5-443A-9618-C4A5B2B1C592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AEC32D-EC5D-40B5-9AE9-996A519564F6}" type="pres">
      <dgm:prSet presAssocID="{7C54D80B-A1AF-47A5-A970-3507BD47A78D}" presName="sibTrans" presStyleCnt="0"/>
      <dgm:spPr/>
    </dgm:pt>
    <dgm:pt modelId="{27D383B3-344A-4AC8-8F9F-37233CA15943}" type="pres">
      <dgm:prSet presAssocID="{0B60CBD6-D03B-41EA-B90D-107C5D427E49}" presName="textNode" presStyleLbl="node1" presStyleIdx="4" presStyleCnt="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A053AB5-3AA7-4E4B-ACF7-C7344448CB45}" type="pres">
      <dgm:prSet presAssocID="{04E3027C-D80A-4484-806F-DCA58C9BBE5A}" presName="sibTrans" presStyleCnt="0"/>
      <dgm:spPr/>
    </dgm:pt>
    <dgm:pt modelId="{9AF8BADF-C598-424E-A74F-F90B5B88362C}" type="pres">
      <dgm:prSet presAssocID="{C123ABAA-EE4F-4E71-A4B2-4338BA0E5878}" presName="textNode" presStyleLbl="node1" presStyleIdx="5" presStyleCnt="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787B2570-C401-4E86-B02C-A0DFC5F11810}" srcId="{B635F3F7-94C0-41F1-BD4D-0ED814AF9566}" destId="{AF8DE529-53B5-443A-9618-C4A5B2B1C592}" srcOrd="3" destOrd="0" parTransId="{89545483-0193-4350-B7D3-CAE1189503B4}" sibTransId="{7C54D80B-A1AF-47A5-A970-3507BD47A78D}"/>
    <dgm:cxn modelId="{D2E085F1-E506-477F-AFE2-B1FC39945333}" srcId="{B635F3F7-94C0-41F1-BD4D-0ED814AF9566}" destId="{CF86B602-F8C9-4392-A9AC-D90E93D81D62}" srcOrd="2" destOrd="0" parTransId="{D32FD086-DD1E-4EBF-91EA-E729E7D2A873}" sibTransId="{ABC8AEBB-E9ED-405F-B954-3A6703CD295C}"/>
    <dgm:cxn modelId="{F95A53AF-08D5-49D3-BCF7-D82D28E6F130}" srcId="{B635F3F7-94C0-41F1-BD4D-0ED814AF9566}" destId="{C123ABAA-EE4F-4E71-A4B2-4338BA0E5878}" srcOrd="5" destOrd="0" parTransId="{AAE38A5A-5517-4A25-AEA1-674B0ACFE543}" sibTransId="{549AA405-E7D0-475A-A6F7-6283BEE5E451}"/>
    <dgm:cxn modelId="{37A9D0C2-9283-4B20-99DF-AF96F439E115}" srcId="{B635F3F7-94C0-41F1-BD4D-0ED814AF9566}" destId="{0B60CBD6-D03B-41EA-B90D-107C5D427E49}" srcOrd="4" destOrd="0" parTransId="{EE3F7EA7-E82F-4512-83FA-DFEEA64B10D6}" sibTransId="{04E3027C-D80A-4484-806F-DCA58C9BBE5A}"/>
    <dgm:cxn modelId="{9FCE681B-3718-43DD-991F-75FF1423FA52}" type="presOf" srcId="{1C2CB332-1AE1-492F-BC05-12BC40F08928}" destId="{C67DA9F5-DA1B-4FCE-9F83-FC6A862659F5}" srcOrd="0" destOrd="0" presId="urn:microsoft.com/office/officeart/2005/8/layout/hProcess9"/>
    <dgm:cxn modelId="{7249A395-B44B-4AF7-AFB8-C26BEE0CE520}" type="presOf" srcId="{CF86B602-F8C9-4392-A9AC-D90E93D81D62}" destId="{149E12C7-4692-4122-A5FE-F2665B997D51}" srcOrd="0" destOrd="0" presId="urn:microsoft.com/office/officeart/2005/8/layout/hProcess9"/>
    <dgm:cxn modelId="{C098B8F2-1350-432F-98C4-3975FCAC080F}" srcId="{B635F3F7-94C0-41F1-BD4D-0ED814AF9566}" destId="{3BB12CD7-DCFD-4FA2-B4F0-C36617A8EF48}" srcOrd="1" destOrd="0" parTransId="{18BB7319-A1F8-4CB9-B670-165103D827D3}" sibTransId="{A2E312B1-A22F-442C-AB72-4DFCAA8FB1BE}"/>
    <dgm:cxn modelId="{7E6EB17E-1F23-41E7-953F-08B39DD0D3F5}" type="presOf" srcId="{B635F3F7-94C0-41F1-BD4D-0ED814AF9566}" destId="{8CD024D9-9F63-4B95-A620-9A3E8DEE4CD3}" srcOrd="0" destOrd="0" presId="urn:microsoft.com/office/officeart/2005/8/layout/hProcess9"/>
    <dgm:cxn modelId="{0D6B8508-F026-410E-8847-5F18CDF7A9B6}" type="presOf" srcId="{C123ABAA-EE4F-4E71-A4B2-4338BA0E5878}" destId="{9AF8BADF-C598-424E-A74F-F90B5B88362C}" srcOrd="0" destOrd="0" presId="urn:microsoft.com/office/officeart/2005/8/layout/hProcess9"/>
    <dgm:cxn modelId="{A0AFA3CF-FCD3-480A-9452-DEDB5B76CE0B}" type="presOf" srcId="{3BB12CD7-DCFD-4FA2-B4F0-C36617A8EF48}" destId="{DD35A28A-AAEB-4533-86D4-62F1880B2CC3}" srcOrd="0" destOrd="0" presId="urn:microsoft.com/office/officeart/2005/8/layout/hProcess9"/>
    <dgm:cxn modelId="{D7E64318-A347-4A6E-ADFA-668080F5217B}" type="presOf" srcId="{0B60CBD6-D03B-41EA-B90D-107C5D427E49}" destId="{27D383B3-344A-4AC8-8F9F-37233CA15943}" srcOrd="0" destOrd="0" presId="urn:microsoft.com/office/officeart/2005/8/layout/hProcess9"/>
    <dgm:cxn modelId="{7761C93A-1FF5-4461-8534-CFFDA9155D02}" srcId="{B635F3F7-94C0-41F1-BD4D-0ED814AF9566}" destId="{1C2CB332-1AE1-492F-BC05-12BC40F08928}" srcOrd="0" destOrd="0" parTransId="{6CBF449C-426E-489E-9857-97DB7982E476}" sibTransId="{A0DCC79E-DDC6-47EB-97C7-A39C2E0F8950}"/>
    <dgm:cxn modelId="{612D475B-E299-4393-BF15-F74A5F384CBA}" type="presOf" srcId="{AF8DE529-53B5-443A-9618-C4A5B2B1C592}" destId="{88FAC6B2-8882-4F60-9ED2-6C4D6802B98E}" srcOrd="0" destOrd="0" presId="urn:microsoft.com/office/officeart/2005/8/layout/hProcess9"/>
    <dgm:cxn modelId="{E69E613F-9AF4-4457-8BB6-73F51135FC70}" type="presParOf" srcId="{8CD024D9-9F63-4B95-A620-9A3E8DEE4CD3}" destId="{735DB263-84AC-4C52-8135-E46349F23DE6}" srcOrd="0" destOrd="0" presId="urn:microsoft.com/office/officeart/2005/8/layout/hProcess9"/>
    <dgm:cxn modelId="{D0AEE9DE-D9AE-4A08-A774-7ACFF9CF629C}" type="presParOf" srcId="{8CD024D9-9F63-4B95-A620-9A3E8DEE4CD3}" destId="{2AF5AEAA-6C41-4605-BBBA-4EAA0C947449}" srcOrd="1" destOrd="0" presId="urn:microsoft.com/office/officeart/2005/8/layout/hProcess9"/>
    <dgm:cxn modelId="{11F4B0C0-9666-4BC2-86A6-63A62D7D117D}" type="presParOf" srcId="{2AF5AEAA-6C41-4605-BBBA-4EAA0C947449}" destId="{C67DA9F5-DA1B-4FCE-9F83-FC6A862659F5}" srcOrd="0" destOrd="0" presId="urn:microsoft.com/office/officeart/2005/8/layout/hProcess9"/>
    <dgm:cxn modelId="{A96FB9A8-C555-4F0C-BC5D-A86CB6C6ECAA}" type="presParOf" srcId="{2AF5AEAA-6C41-4605-BBBA-4EAA0C947449}" destId="{7F6E1377-B936-4454-9B7C-E4F0C4FBE11E}" srcOrd="1" destOrd="0" presId="urn:microsoft.com/office/officeart/2005/8/layout/hProcess9"/>
    <dgm:cxn modelId="{6B731B59-21C2-43B3-8555-9898F73FF40C}" type="presParOf" srcId="{2AF5AEAA-6C41-4605-BBBA-4EAA0C947449}" destId="{DD35A28A-AAEB-4533-86D4-62F1880B2CC3}" srcOrd="2" destOrd="0" presId="urn:microsoft.com/office/officeart/2005/8/layout/hProcess9"/>
    <dgm:cxn modelId="{C00132A4-F656-42B9-BE95-066511BBF2D8}" type="presParOf" srcId="{2AF5AEAA-6C41-4605-BBBA-4EAA0C947449}" destId="{677F228F-AED7-44D6-93CD-949E4D223230}" srcOrd="3" destOrd="0" presId="urn:microsoft.com/office/officeart/2005/8/layout/hProcess9"/>
    <dgm:cxn modelId="{0538419E-0BD0-4B7D-94CF-CEE692FEA6B3}" type="presParOf" srcId="{2AF5AEAA-6C41-4605-BBBA-4EAA0C947449}" destId="{149E12C7-4692-4122-A5FE-F2665B997D51}" srcOrd="4" destOrd="0" presId="urn:microsoft.com/office/officeart/2005/8/layout/hProcess9"/>
    <dgm:cxn modelId="{BD4C051C-59C2-4037-AF13-7995E3BA2F55}" type="presParOf" srcId="{2AF5AEAA-6C41-4605-BBBA-4EAA0C947449}" destId="{1E2A37D4-E073-4DCE-925F-5D98E0DA2ADB}" srcOrd="5" destOrd="0" presId="urn:microsoft.com/office/officeart/2005/8/layout/hProcess9"/>
    <dgm:cxn modelId="{304EFF99-D07A-49EC-99C9-92BF597D2044}" type="presParOf" srcId="{2AF5AEAA-6C41-4605-BBBA-4EAA0C947449}" destId="{88FAC6B2-8882-4F60-9ED2-6C4D6802B98E}" srcOrd="6" destOrd="0" presId="urn:microsoft.com/office/officeart/2005/8/layout/hProcess9"/>
    <dgm:cxn modelId="{4AE2216D-04E2-487E-A7CA-52F2C833C0DC}" type="presParOf" srcId="{2AF5AEAA-6C41-4605-BBBA-4EAA0C947449}" destId="{65AEC32D-EC5D-40B5-9AE9-996A519564F6}" srcOrd="7" destOrd="0" presId="urn:microsoft.com/office/officeart/2005/8/layout/hProcess9"/>
    <dgm:cxn modelId="{A12FEEA7-6D17-4ADC-9A9F-F0502DD90236}" type="presParOf" srcId="{2AF5AEAA-6C41-4605-BBBA-4EAA0C947449}" destId="{27D383B3-344A-4AC8-8F9F-37233CA15943}" srcOrd="8" destOrd="0" presId="urn:microsoft.com/office/officeart/2005/8/layout/hProcess9"/>
    <dgm:cxn modelId="{C77CA1D8-6761-4A87-9F03-2EE687CD0BCF}" type="presParOf" srcId="{2AF5AEAA-6C41-4605-BBBA-4EAA0C947449}" destId="{EA053AB5-3AA7-4E4B-ACF7-C7344448CB45}" srcOrd="9" destOrd="0" presId="urn:microsoft.com/office/officeart/2005/8/layout/hProcess9"/>
    <dgm:cxn modelId="{1EB26D20-DE6F-488D-BF6B-AD17D2E9B8D9}" type="presParOf" srcId="{2AF5AEAA-6C41-4605-BBBA-4EAA0C947449}" destId="{9AF8BADF-C598-424E-A74F-F90B5B88362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10/8/2015 10:16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10/8/2015 10:16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118852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6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3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7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665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3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27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7002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597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3667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593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62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600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207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0" marR="0" lvl="1" indent="0" algn="l" defTabSz="91416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16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Second level</a:t>
            </a:r>
          </a:p>
          <a:p>
            <a:pPr marL="457082" lvl="2" indent="-228541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77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42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217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199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smtClean="0"/>
              <a:t>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040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9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3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4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17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 marL="0" indent="0">
              <a:spcBef>
                <a:spcPts val="1800"/>
              </a:spcBef>
              <a:buNone/>
              <a:defRPr/>
            </a:lvl1pPr>
            <a:lvl2pPr marL="0" indent="0"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87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212850"/>
            <a:ext cx="6400800" cy="2782300"/>
          </a:xfrm>
        </p:spPr>
        <p:txBody>
          <a:bodyPr wrap="square"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137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212850"/>
            <a:ext cx="6400800" cy="2782300"/>
          </a:xfrm>
        </p:spPr>
        <p:txBody>
          <a:bodyPr wrap="square">
            <a:spAutoFit/>
          </a:bodyPr>
          <a:lstStyle>
            <a:lvl1pPr marL="0" indent="0">
              <a:spcBef>
                <a:spcPts val="1800"/>
              </a:spcBef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761037" y="295274"/>
            <a:ext cx="6403165" cy="917575"/>
          </a:xfrm>
        </p:spPr>
        <p:txBody>
          <a:bodyPr/>
          <a:lstStyle/>
          <a:p>
            <a:r>
              <a:rPr lang="en-US" dirty="0" smtClean="0"/>
              <a:t>Click to edit Master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00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4522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26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03429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97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8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369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28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922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77460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50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8552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35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72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Non-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659197" y="6606832"/>
            <a:ext cx="777278" cy="387693"/>
          </a:xfrm>
          <a:prstGeom prst="rect">
            <a:avLst/>
          </a:prstGeom>
        </p:spPr>
        <p:txBody>
          <a:bodyPr/>
          <a:lstStyle/>
          <a:p>
            <a:fld id="{4CED8391-71CF-4FD3-A093-40D26DE2D47C}" type="slidenum">
              <a:rPr lang="en-US" smtClean="0">
                <a:solidFill>
                  <a:srgbClr val="00188F"/>
                </a:solidFill>
              </a:rPr>
              <a:pPr/>
              <a:t>‹#›</a:t>
            </a:fld>
            <a:endParaRPr lang="en-US">
              <a:solidFill>
                <a:srgbClr val="00188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91878" y="1204613"/>
            <a:ext cx="11460018" cy="36672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89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2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129838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3" y="307622"/>
            <a:ext cx="3656013" cy="578303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8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2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4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3" y="307622"/>
            <a:ext cx="3656013" cy="578303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4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431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1pPr marL="0" indent="0">
              <a:spcBef>
                <a:spcPts val="1800"/>
              </a:spcBef>
              <a:buNone/>
              <a:defRPr/>
            </a:lvl1pPr>
            <a:lvl2pPr marL="0" indent="0">
              <a:buNone/>
              <a:defRPr>
                <a:solidFill>
                  <a:schemeClr val="accent2">
                    <a:lumMod val="75000"/>
                  </a:schemeClr>
                </a:solidFill>
              </a:defRPr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01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9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399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27418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589838" y="1668463"/>
            <a:ext cx="457200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90515" y="295275"/>
            <a:ext cx="4573689" cy="917575"/>
          </a:xfrm>
        </p:spPr>
        <p:txBody>
          <a:bodyPr/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97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668463"/>
            <a:ext cx="6400800" cy="502920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61039" y="295275"/>
            <a:ext cx="6403165" cy="917575"/>
          </a:xfrm>
        </p:spPr>
        <p:txBody>
          <a:bodyPr/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809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668463"/>
            <a:ext cx="6400800" cy="502920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541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4"/>
            <a:ext cx="10058399" cy="1828800"/>
          </a:xfrm>
        </p:spPr>
        <p:txBody>
          <a:bodyPr/>
          <a:lstStyle>
            <a:lvl1pPr>
              <a:defRPr sz="4799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82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834" indent="-342834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399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2332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9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59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3991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9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99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2039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9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9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3991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9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99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33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9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9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3991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671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1565332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088" indent="-241253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332" indent="-34283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3991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3991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3991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028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222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129838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5475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3" y="3147123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55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028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99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5" y="2301240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99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3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99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40" y="2301051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028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99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89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7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5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458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058862"/>
            <a:ext cx="11887200" cy="572464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93571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830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211" y="6395264"/>
            <a:ext cx="11888061" cy="301348"/>
          </a:xfrm>
        </p:spPr>
        <p:txBody>
          <a:bodyPr anchor="b" anchorCtr="0">
            <a:spAutoFit/>
          </a:bodyPr>
          <a:lstStyle>
            <a:lvl1pPr>
              <a:spcBef>
                <a:spcPts val="0"/>
              </a:spcBef>
              <a:defRPr sz="816" b="0">
                <a:solidFill>
                  <a:schemeClr val="tx1"/>
                </a:solidFill>
                <a:latin typeface="+mn-lt"/>
              </a:defRPr>
            </a:lvl1pPr>
            <a:lvl2pPr>
              <a:defRPr sz="816" b="0">
                <a:solidFill>
                  <a:schemeClr val="tx1"/>
                </a:solidFill>
              </a:defRPr>
            </a:lvl2pPr>
            <a:lvl3pPr>
              <a:defRPr sz="816" b="0">
                <a:solidFill>
                  <a:schemeClr val="tx1"/>
                </a:solidFill>
              </a:defRPr>
            </a:lvl3pPr>
            <a:lvl4pPr>
              <a:defRPr sz="816" b="0">
                <a:solidFill>
                  <a:schemeClr val="tx1"/>
                </a:solidFill>
              </a:defRPr>
            </a:lvl4pPr>
            <a:lvl5pPr>
              <a:defRPr sz="816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41273870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159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5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sz="5199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7937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Title_HEALTHCA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" t="13287" r="2103" b="3771"/>
          <a:stretch/>
        </p:blipFill>
        <p:spPr>
          <a:xfrm>
            <a:off x="0" y="0"/>
            <a:ext cx="12466638" cy="7027276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66371" y="2489420"/>
            <a:ext cx="6275733" cy="1356064"/>
          </a:xfrm>
          <a:prstGeom prst="rect">
            <a:avLst/>
          </a:prstGeom>
        </p:spPr>
        <p:txBody>
          <a:bodyPr wrap="square" lIns="143407" tIns="0" rIns="143407" b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896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Headline here, second line here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372" y="4994602"/>
            <a:ext cx="6275659" cy="593368"/>
          </a:xfrm>
          <a:prstGeom prst="rect">
            <a:avLst/>
          </a:prstGeom>
        </p:spPr>
        <p:txBody>
          <a:bodyPr lIns="143407" tIns="0" rIns="143407" bIns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142">
                <a:solidFill>
                  <a:schemeClr val="bg1"/>
                </a:solidFill>
                <a:latin typeface="+mn-lt"/>
              </a:defRPr>
            </a:lvl1pPr>
            <a:lvl2pPr marL="456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6758" y="3920818"/>
            <a:ext cx="6292074" cy="881064"/>
          </a:xfrm>
          <a:prstGeom prst="rect">
            <a:avLst/>
          </a:prstGeom>
        </p:spPr>
        <p:txBody>
          <a:bodyPr lIns="143407" tIns="0" rIns="143407"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40" baseline="0">
                <a:solidFill>
                  <a:schemeClr val="bg1"/>
                </a:solidFill>
                <a:latin typeface="+mn-lt"/>
              </a:defRPr>
            </a:lvl1pPr>
            <a:lvl2pPr marL="342528" indent="0">
              <a:buNone/>
              <a:defRPr sz="1632">
                <a:solidFill>
                  <a:schemeClr val="bg1"/>
                </a:solidFill>
                <a:latin typeface="+mj-lt"/>
              </a:defRPr>
            </a:lvl2pPr>
            <a:lvl3pPr marL="570880" indent="0">
              <a:buNone/>
              <a:defRPr sz="1326">
                <a:solidFill>
                  <a:schemeClr val="bg1"/>
                </a:solidFill>
                <a:latin typeface="+mj-lt"/>
              </a:defRPr>
            </a:lvl3pPr>
            <a:lvl4pPr marL="799229" indent="0">
              <a:buNone/>
              <a:defRPr sz="1224">
                <a:solidFill>
                  <a:schemeClr val="bg1"/>
                </a:solidFill>
                <a:latin typeface="+mj-lt"/>
              </a:defRPr>
            </a:lvl4pPr>
            <a:lvl5pPr marL="1027583" indent="0">
              <a:buNone/>
              <a:defRPr sz="1224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Sub header here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0059" y="6530041"/>
            <a:ext cx="1304123" cy="2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5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Non-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39605" y="6673146"/>
            <a:ext cx="501211" cy="372394"/>
          </a:xfrm>
          <a:prstGeom prst="rect">
            <a:avLst/>
          </a:prstGeom>
        </p:spPr>
        <p:txBody>
          <a:bodyPr/>
          <a:lstStyle/>
          <a:p>
            <a:pPr defTabSz="932563"/>
            <a:fld id="{4CED8391-71CF-4FD3-A093-40D26DE2D47C}" type="slidenum">
              <a:rPr lang="en-US" smtClean="0">
                <a:solidFill>
                  <a:srgbClr val="00188F"/>
                </a:solidFill>
              </a:rPr>
              <a:pPr defTabSz="932563"/>
              <a:t>‹#›</a:t>
            </a:fld>
            <a:endParaRPr lang="en-US">
              <a:solidFill>
                <a:srgbClr val="00188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91878" y="1204614"/>
            <a:ext cx="11460018" cy="20962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74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932" y="699452"/>
            <a:ext cx="8161437" cy="3030962"/>
          </a:xfrm>
        </p:spPr>
        <p:txBody>
          <a:bodyPr anchor="b">
            <a:normAutofit/>
          </a:bodyPr>
          <a:lstStyle>
            <a:lvl1pPr algn="l">
              <a:defRPr sz="4896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932" y="3920389"/>
            <a:ext cx="6529149" cy="1986099"/>
          </a:xfrm>
        </p:spPr>
        <p:txBody>
          <a:bodyPr anchor="t">
            <a:normAutofit/>
          </a:bodyPr>
          <a:lstStyle>
            <a:lvl1pPr marL="0" indent="0" algn="l">
              <a:buNone/>
              <a:defRPr sz="2142">
                <a:solidFill>
                  <a:schemeClr val="bg2">
                    <a:lumMod val="75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393001" y="8636"/>
            <a:ext cx="3886398" cy="38858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230652" y="93368"/>
            <a:ext cx="6202585" cy="62017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380918" y="233151"/>
            <a:ext cx="5052318" cy="50516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482936" y="32921"/>
            <a:ext cx="4950302" cy="49495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8002744" y="621737"/>
            <a:ext cx="4430493" cy="442986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851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822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31" y="2046546"/>
            <a:ext cx="8705534" cy="2327021"/>
          </a:xfrm>
        </p:spPr>
        <p:txBody>
          <a:bodyPr anchor="b">
            <a:normAutofit/>
          </a:bodyPr>
          <a:lstStyle>
            <a:lvl1pPr algn="l">
              <a:defRPr sz="3672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933" y="4585300"/>
            <a:ext cx="8705533" cy="1528433"/>
          </a:xfrm>
        </p:spPr>
        <p:txBody>
          <a:bodyPr anchor="t">
            <a:normAutofit/>
          </a:bodyPr>
          <a:lstStyle>
            <a:lvl1pPr marL="0" indent="0" algn="l">
              <a:buNone/>
              <a:defRPr sz="1836">
                <a:solidFill>
                  <a:schemeClr val="bg2">
                    <a:lumMod val="7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24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7932" y="699453"/>
            <a:ext cx="5036665" cy="368723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4598" y="699453"/>
            <a:ext cx="5033426" cy="36872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2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573" y="699452"/>
            <a:ext cx="4743025" cy="587734"/>
          </a:xfrm>
        </p:spPr>
        <p:txBody>
          <a:bodyPr anchor="b">
            <a:noAutofit/>
          </a:bodyPr>
          <a:lstStyle>
            <a:lvl1pPr marL="0" indent="0">
              <a:buNone/>
              <a:defRPr sz="2856" b="0">
                <a:solidFill>
                  <a:schemeClr val="tx1"/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932" y="1295822"/>
            <a:ext cx="5036665" cy="309086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0964" y="699452"/>
            <a:ext cx="4758680" cy="587734"/>
          </a:xfrm>
        </p:spPr>
        <p:txBody>
          <a:bodyPr anchor="b">
            <a:noAutofit/>
          </a:bodyPr>
          <a:lstStyle>
            <a:lvl1pPr marL="0" indent="0">
              <a:buNone/>
              <a:defRPr sz="2856" b="0">
                <a:solidFill>
                  <a:schemeClr val="tx1"/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22979" y="1287186"/>
            <a:ext cx="5028028" cy="309086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51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35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3170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7081" y="699453"/>
            <a:ext cx="3730943" cy="1398905"/>
          </a:xfrm>
        </p:spPr>
        <p:txBody>
          <a:bodyPr anchor="b">
            <a:normAutofit/>
          </a:bodyPr>
          <a:lstStyle>
            <a:lvl1pPr algn="l">
              <a:defRPr sz="2448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932" y="699453"/>
            <a:ext cx="6062783" cy="541428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7081" y="2253791"/>
            <a:ext cx="3730943" cy="2132899"/>
          </a:xfrm>
        </p:spPr>
        <p:txBody>
          <a:bodyPr anchor="t">
            <a:normAutofit/>
          </a:bodyPr>
          <a:lstStyle>
            <a:lvl1pPr marL="0" indent="0">
              <a:buNone/>
              <a:defRPr sz="1632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497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514" y="1476622"/>
            <a:ext cx="6140510" cy="1165754"/>
          </a:xfrm>
        </p:spPr>
        <p:txBody>
          <a:bodyPr anchor="b">
            <a:normAutofit/>
          </a:bodyPr>
          <a:lstStyle>
            <a:lvl1pPr algn="l">
              <a:defRPr sz="2856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08844" y="932603"/>
            <a:ext cx="3346764" cy="4663017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32"/>
            </a:lvl1pPr>
            <a:lvl2pPr marL="466298" indent="0">
              <a:buNone/>
              <a:defRPr sz="1632"/>
            </a:lvl2pPr>
            <a:lvl3pPr marL="932597" indent="0">
              <a:buNone/>
              <a:defRPr sz="1632"/>
            </a:lvl3pPr>
            <a:lvl4pPr marL="1398895" indent="0">
              <a:buNone/>
              <a:defRPr sz="1632"/>
            </a:lvl4pPr>
            <a:lvl5pPr marL="1865193" indent="0">
              <a:buNone/>
              <a:defRPr sz="1632"/>
            </a:lvl5pPr>
            <a:lvl6pPr marL="2331491" indent="0">
              <a:buNone/>
              <a:defRPr sz="1632"/>
            </a:lvl6pPr>
            <a:lvl7pPr marL="2797790" indent="0">
              <a:buNone/>
              <a:defRPr sz="1632"/>
            </a:lvl7pPr>
            <a:lvl8pPr marL="3264088" indent="0">
              <a:buNone/>
              <a:defRPr sz="1632"/>
            </a:lvl8pPr>
            <a:lvl9pPr marL="3730386" indent="0">
              <a:buNone/>
              <a:defRPr sz="1632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17514" y="2832351"/>
            <a:ext cx="6142129" cy="2089722"/>
          </a:xfrm>
        </p:spPr>
        <p:txBody>
          <a:bodyPr anchor="t">
            <a:normAutofit/>
          </a:bodyPr>
          <a:lstStyle>
            <a:lvl1pPr marL="0" indent="0">
              <a:buNone/>
              <a:defRPr sz="1836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3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99552" y="544018"/>
            <a:ext cx="11035752" cy="3186395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32"/>
            </a:lvl1pPr>
            <a:lvl2pPr marL="466298" indent="0">
              <a:buNone/>
              <a:defRPr sz="1632"/>
            </a:lvl2pPr>
            <a:lvl3pPr marL="932597" indent="0">
              <a:buNone/>
              <a:defRPr sz="1632"/>
            </a:lvl3pPr>
            <a:lvl4pPr marL="1398895" indent="0">
              <a:buNone/>
              <a:defRPr sz="1632"/>
            </a:lvl4pPr>
            <a:lvl5pPr marL="1865193" indent="0">
              <a:buNone/>
              <a:defRPr sz="1632"/>
            </a:lvl5pPr>
            <a:lvl6pPr marL="2331491" indent="0">
              <a:buNone/>
              <a:defRPr sz="1632"/>
            </a:lvl6pPr>
            <a:lvl7pPr marL="2797790" indent="0">
              <a:buNone/>
              <a:defRPr sz="1632"/>
            </a:lvl7pPr>
            <a:lvl8pPr marL="3264088" indent="0">
              <a:buNone/>
              <a:defRPr sz="1632"/>
            </a:lvl8pPr>
            <a:lvl9pPr marL="3730386" indent="0">
              <a:buNone/>
              <a:defRPr sz="1632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32738" y="3920388"/>
            <a:ext cx="8470727" cy="466302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32"/>
            </a:lvl1pPr>
            <a:lvl2pPr marL="466298" indent="0">
              <a:buFontTx/>
              <a:buNone/>
              <a:defRPr/>
            </a:lvl2pPr>
            <a:lvl3pPr marL="932597" indent="0">
              <a:buFontTx/>
              <a:buNone/>
              <a:defRPr/>
            </a:lvl3pPr>
            <a:lvl4pPr marL="1398895" indent="0">
              <a:buFontTx/>
              <a:buNone/>
              <a:defRPr/>
            </a:lvl4pPr>
            <a:lvl5pPr marL="1865193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256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33" y="699453"/>
            <a:ext cx="10260092" cy="2797810"/>
          </a:xfrm>
        </p:spPr>
        <p:txBody>
          <a:bodyPr anchor="ctr">
            <a:normAutofit/>
          </a:bodyPr>
          <a:lstStyle>
            <a:lvl1pPr algn="l">
              <a:defRPr sz="3264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932" y="4196715"/>
            <a:ext cx="8707152" cy="1917018"/>
          </a:xfrm>
        </p:spPr>
        <p:txBody>
          <a:bodyPr anchor="ctr">
            <a:normAutofit/>
          </a:bodyPr>
          <a:lstStyle>
            <a:lvl1pPr marL="0" indent="0" algn="l">
              <a:buNone/>
              <a:defRPr sz="2040">
                <a:solidFill>
                  <a:schemeClr val="bg2">
                    <a:lumMod val="7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93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299" y="699453"/>
            <a:ext cx="9327357" cy="2797810"/>
          </a:xfrm>
        </p:spPr>
        <p:txBody>
          <a:bodyPr anchor="ctr">
            <a:normAutofit/>
          </a:bodyPr>
          <a:lstStyle>
            <a:lvl1pPr algn="l">
              <a:defRPr sz="3264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75211" y="3497262"/>
            <a:ext cx="8705533" cy="388585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66298" indent="0">
              <a:buFontTx/>
              <a:buNone/>
              <a:defRPr/>
            </a:lvl2pPr>
            <a:lvl3pPr marL="932597" indent="0">
              <a:buFontTx/>
              <a:buNone/>
              <a:defRPr/>
            </a:lvl3pPr>
            <a:lvl4pPr marL="1398895" indent="0">
              <a:buFontTx/>
              <a:buNone/>
              <a:defRPr/>
            </a:lvl4pPr>
            <a:lvl5pPr marL="1865193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933" y="4386691"/>
            <a:ext cx="8705533" cy="1718406"/>
          </a:xfrm>
        </p:spPr>
        <p:txBody>
          <a:bodyPr anchor="ctr">
            <a:normAutofit/>
          </a:bodyPr>
          <a:lstStyle>
            <a:lvl1pPr marL="0" indent="0" algn="l">
              <a:buNone/>
              <a:defRPr sz="2040">
                <a:solidFill>
                  <a:schemeClr val="bg2">
                    <a:lumMod val="7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2476" y="828391"/>
            <a:ext cx="621824" cy="596417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/>
          <a:p>
            <a:pPr lvl="0"/>
            <a:r>
              <a:rPr lang="en-US" sz="815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91656" y="2823717"/>
            <a:ext cx="621824" cy="596417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/>
          <a:p>
            <a:pPr lvl="0" algn="r"/>
            <a:r>
              <a:rPr lang="en-US" sz="815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3910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32" y="3497262"/>
            <a:ext cx="8705533" cy="1731191"/>
          </a:xfrm>
        </p:spPr>
        <p:txBody>
          <a:bodyPr anchor="b">
            <a:normAutofit/>
          </a:bodyPr>
          <a:lstStyle>
            <a:lvl1pPr algn="l">
              <a:defRPr sz="3264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931" y="5235166"/>
            <a:ext cx="8707154" cy="877528"/>
          </a:xfrm>
        </p:spPr>
        <p:txBody>
          <a:bodyPr anchor="t">
            <a:normAutofit/>
          </a:bodyPr>
          <a:lstStyle>
            <a:lvl1pPr marL="0" indent="0" algn="l">
              <a:buNone/>
              <a:defRPr sz="2040">
                <a:solidFill>
                  <a:schemeClr val="bg2">
                    <a:lumMod val="7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846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301" y="699453"/>
            <a:ext cx="9327356" cy="2797810"/>
          </a:xfrm>
        </p:spPr>
        <p:txBody>
          <a:bodyPr anchor="ctr">
            <a:normAutofit/>
          </a:bodyPr>
          <a:lstStyle>
            <a:lvl1pPr algn="l">
              <a:defRPr sz="3264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97932" y="4006741"/>
            <a:ext cx="8705534" cy="10707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48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931" y="5077507"/>
            <a:ext cx="8705534" cy="1036226"/>
          </a:xfrm>
        </p:spPr>
        <p:txBody>
          <a:bodyPr anchor="t">
            <a:normAutofit/>
          </a:bodyPr>
          <a:lstStyle>
            <a:lvl1pPr marL="0" indent="0" algn="l">
              <a:buNone/>
              <a:defRPr sz="1836">
                <a:solidFill>
                  <a:schemeClr val="bg2">
                    <a:lumMod val="7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2476" y="828391"/>
            <a:ext cx="621824" cy="596417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/>
          <a:p>
            <a:pPr lvl="0"/>
            <a:r>
              <a:rPr lang="en-US" sz="815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91656" y="2823717"/>
            <a:ext cx="621824" cy="596417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/>
          <a:p>
            <a:pPr lvl="0" algn="r"/>
            <a:r>
              <a:rPr lang="en-US" sz="815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933673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33" y="699453"/>
            <a:ext cx="10260092" cy="279781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97932" y="4006741"/>
            <a:ext cx="8705533" cy="85488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48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931" y="4861626"/>
            <a:ext cx="8705534" cy="1252107"/>
          </a:xfrm>
        </p:spPr>
        <p:txBody>
          <a:bodyPr anchor="t">
            <a:normAutofit/>
          </a:bodyPr>
          <a:lstStyle>
            <a:lvl1pPr marL="0" indent="0" algn="l">
              <a:buNone/>
              <a:defRPr sz="1836">
                <a:solidFill>
                  <a:schemeClr val="bg2">
                    <a:lumMod val="7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7480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85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59369" y="699452"/>
            <a:ext cx="2098655" cy="4663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9552" y="699453"/>
            <a:ext cx="7980071" cy="541428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66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0" marR="0" lvl="1" indent="0" algn="l" defTabSz="91416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16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Second level</a:t>
            </a:r>
          </a:p>
          <a:p>
            <a:pPr marL="457082" lvl="2" indent="-228541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36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4" r:id="rId1"/>
    <p:sldLayoutId id="2147484265" r:id="rId2"/>
    <p:sldLayoutId id="2147484266" r:id="rId3"/>
    <p:sldLayoutId id="2147484267" r:id="rId4"/>
    <p:sldLayoutId id="2147484268" r:id="rId5"/>
    <p:sldLayoutId id="2147484269" r:id="rId6"/>
    <p:sldLayoutId id="2147484270" r:id="rId7"/>
    <p:sldLayoutId id="2147484271" r:id="rId8"/>
    <p:sldLayoutId id="2147484272" r:id="rId9"/>
    <p:sldLayoutId id="2147484273" r:id="rId10"/>
    <p:sldLayoutId id="2147484274" r:id="rId11"/>
    <p:sldLayoutId id="2147484275" r:id="rId12"/>
    <p:sldLayoutId id="2147484276" r:id="rId13"/>
    <p:sldLayoutId id="2147484277" r:id="rId14"/>
    <p:sldLayoutId id="2147484263" r:id="rId15"/>
    <p:sldLayoutId id="2147484307" r:id="rId1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78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  <p:sldLayoutId id="2147484320" r:id="rId12"/>
    <p:sldLayoutId id="2147484321" r:id="rId13"/>
    <p:sldLayoutId id="2147484404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3" r:id="rId1"/>
    <p:sldLayoutId id="2147484324" r:id="rId2"/>
    <p:sldLayoutId id="2147484325" r:id="rId3"/>
    <p:sldLayoutId id="2147484326" r:id="rId4"/>
    <p:sldLayoutId id="2147484327" r:id="rId5"/>
    <p:sldLayoutId id="2147484328" r:id="rId6"/>
    <p:sldLayoutId id="2147484329" r:id="rId7"/>
    <p:sldLayoutId id="2147484330" r:id="rId8"/>
    <p:sldLayoutId id="2147484331" r:id="rId9"/>
    <p:sldLayoutId id="2147484332" r:id="rId10"/>
    <p:sldLayoutId id="2147484333" r:id="rId11"/>
    <p:sldLayoutId id="2147484334" r:id="rId12"/>
    <p:sldLayoutId id="2147484335" r:id="rId13"/>
    <p:sldLayoutId id="2147484336" r:id="rId14"/>
    <p:sldLayoutId id="2147484337" r:id="rId15"/>
    <p:sldLayoutId id="2147484338" r:id="rId16"/>
    <p:sldLayoutId id="2147484339" r:id="rId17"/>
    <p:sldLayoutId id="2147484340" r:id="rId18"/>
    <p:sldLayoutId id="2147484341" r:id="rId19"/>
    <p:sldLayoutId id="2147484342" r:id="rId2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5" r:id="rId1"/>
    <p:sldLayoutId id="2147484376" r:id="rId2"/>
    <p:sldLayoutId id="2147484377" r:id="rId3"/>
    <p:sldLayoutId id="2147484378" r:id="rId4"/>
    <p:sldLayoutId id="2147484379" r:id="rId5"/>
    <p:sldLayoutId id="2147484380" r:id="rId6"/>
    <p:sldLayoutId id="2147484381" r:id="rId7"/>
    <p:sldLayoutId id="2147484382" r:id="rId8"/>
    <p:sldLayoutId id="2147484383" r:id="rId9"/>
    <p:sldLayoutId id="2147484384" r:id="rId10"/>
    <p:sldLayoutId id="2147484385" r:id="rId11"/>
    <p:sldLayoutId id="2147484386" r:id="rId12"/>
    <p:sldLayoutId id="2147484387" r:id="rId13"/>
    <p:sldLayoutId id="2147484388" r:id="rId14"/>
    <p:sldLayoutId id="2147484389" r:id="rId15"/>
    <p:sldLayoutId id="2147484390" r:id="rId16"/>
    <p:sldLayoutId id="2147484391" r:id="rId17"/>
    <p:sldLayoutId id="2147484392" r:id="rId18"/>
    <p:sldLayoutId id="2147484393" r:id="rId19"/>
    <p:sldLayoutId id="2147484394" r:id="rId20"/>
    <p:sldLayoutId id="2147484395" r:id="rId21"/>
    <p:sldLayoutId id="2147484396" r:id="rId22"/>
    <p:sldLayoutId id="2147484397" r:id="rId23"/>
    <p:sldLayoutId id="2147484398" r:id="rId24"/>
    <p:sldLayoutId id="2147484399" r:id="rId25"/>
    <p:sldLayoutId id="2147484400" r:id="rId26"/>
    <p:sldLayoutId id="2147484401" r:id="rId27"/>
    <p:sldLayoutId id="2147484402" r:id="rId28"/>
    <p:sldLayoutId id="2147484403" r:id="rId2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391588" y="3022326"/>
            <a:ext cx="3041650" cy="327274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7932" y="4576664"/>
            <a:ext cx="8705533" cy="153706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932" y="699453"/>
            <a:ext cx="8705533" cy="368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03016" y="6295073"/>
            <a:ext cx="1632287" cy="3723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2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7932" y="6295073"/>
            <a:ext cx="7695069" cy="3723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2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71004" y="5689529"/>
            <a:ext cx="1165149" cy="6832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64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51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9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05" r:id="rId7"/>
    <p:sldLayoutId id="2147484506" r:id="rId8"/>
    <p:sldLayoutId id="2147484507" r:id="rId9"/>
    <p:sldLayoutId id="2147484508" r:id="rId10"/>
    <p:sldLayoutId id="2147484509" r:id="rId11"/>
    <p:sldLayoutId id="2147484510" r:id="rId12"/>
    <p:sldLayoutId id="2147484511" r:id="rId13"/>
    <p:sldLayoutId id="2147484512" r:id="rId14"/>
    <p:sldLayoutId id="2147484513" r:id="rId15"/>
    <p:sldLayoutId id="2147484514" r:id="rId16"/>
    <p:sldLayoutId id="2147484515" r:id="rId17"/>
    <p:sldLayoutId id="2147484516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66298" rtl="0" eaLnBrk="1" latinLnBrk="0" hangingPunct="1">
        <a:spcBef>
          <a:spcPct val="0"/>
        </a:spcBef>
        <a:buNone/>
        <a:defRPr sz="3672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91436" indent="-291436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4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57735" indent="-291436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36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24033" indent="-291436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32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73757" indent="-174862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2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40055" indent="-174862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2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64641" indent="-233149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2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030939" indent="-233149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2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97237" indent="-233149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2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963535" indent="-233149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2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/>
        </p:nvSpPr>
        <p:spPr>
          <a:xfrm>
            <a:off x="1233661" y="1034521"/>
            <a:ext cx="11196624" cy="2917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119" b="1" dirty="0" smtClean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Videojuegos</a:t>
            </a:r>
          </a:p>
          <a:p>
            <a:r>
              <a:rPr lang="es-ES" sz="6119" b="1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e</a:t>
            </a:r>
            <a:r>
              <a:rPr lang="es-ES" sz="6119" b="1" dirty="0" smtClean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s-ES" sz="6119" b="1" dirty="0" smtClean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6119" b="1" dirty="0" smtClean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r>
              <a:rPr lang="es-ES" sz="6119" b="1" dirty="0" smtClean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6119" b="1" dirty="0" smtClean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con</a:t>
            </a:r>
            <a:endParaRPr lang="es-ES" sz="6119" b="1" dirty="0">
              <a:ln w="19050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6119" b="1" dirty="0" smtClean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Clockwork.js</a:t>
            </a:r>
            <a:endParaRPr lang="es-ES" sz="6119" b="1" dirty="0">
              <a:ln w="19050">
                <a:solidFill>
                  <a:schemeClr val="tx2">
                    <a:lumMod val="50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t="3768" r="-491" b="35230"/>
          <a:stretch/>
        </p:blipFill>
        <p:spPr>
          <a:xfrm>
            <a:off x="887770" y="5416429"/>
            <a:ext cx="1077156" cy="1077156"/>
          </a:xfrm>
          <a:prstGeom prst="rect">
            <a:avLst/>
          </a:prstGeom>
        </p:spPr>
      </p:pic>
      <p:sp>
        <p:nvSpPr>
          <p:cNvPr id="28" name="TextBox 5"/>
          <p:cNvSpPr txBox="1"/>
          <p:nvPr/>
        </p:nvSpPr>
        <p:spPr>
          <a:xfrm>
            <a:off x="2062072" y="5342771"/>
            <a:ext cx="5628389" cy="124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48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Arcadio García Salvadores</a:t>
            </a:r>
          </a:p>
          <a:p>
            <a:r>
              <a:rPr lang="es-ES" sz="2448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Universidad Autónoma de Madrid</a:t>
            </a:r>
          </a:p>
          <a:p>
            <a:r>
              <a:rPr lang="es-ES" sz="2448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s-ES" sz="2448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arcadio_g_s</a:t>
            </a:r>
            <a:endParaRPr lang="es-ES" sz="2448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TextBox 4"/>
          <p:cNvSpPr txBox="1"/>
          <p:nvPr/>
        </p:nvSpPr>
        <p:spPr>
          <a:xfrm>
            <a:off x="10325036" y="6338596"/>
            <a:ext cx="1374705" cy="37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36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es-ES" sz="1836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MSPSpain</a:t>
            </a:r>
            <a:endParaRPr lang="es-ES" sz="1836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52" y="5081943"/>
            <a:ext cx="1244848" cy="12448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201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2124"/>
            </a:gs>
            <a:gs pos="100000">
              <a:srgbClr val="FCEB2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856037" y="1910131"/>
            <a:ext cx="2971800" cy="4025531"/>
          </a:xfrm>
          <a:prstGeom prst="rect">
            <a:avLst/>
          </a:prstGeom>
          <a:pattFill prst="horzBrick">
            <a:fgClr>
              <a:srgbClr val="E4E4E4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es-E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s-E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MOTOR DE</a:t>
            </a:r>
          </a:p>
          <a:p>
            <a:pPr algn="ctr"/>
            <a:r>
              <a:rPr lang="es-E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TERCEROS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3730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2464" y="1910131"/>
            <a:ext cx="2590800" cy="4101731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 smtClean="0"/>
              <a:t>Mi </a:t>
            </a:r>
            <a:r>
              <a:rPr lang="es-ES" sz="2800" b="1" dirty="0" err="1" smtClean="0"/>
              <a:t>codigo</a:t>
            </a:r>
            <a:endParaRPr lang="en-US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4084637" y="2201862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116232" y="3009762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499410" y="2193246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5499410" y="3022268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7512205" y="1892900"/>
            <a:ext cx="2971800" cy="4025531"/>
          </a:xfrm>
          <a:prstGeom prst="rect">
            <a:avLst/>
          </a:prstGeom>
          <a:pattFill prst="lgGrid">
            <a:fgClr>
              <a:srgbClr val="FFC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0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es-E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s-E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MOTOR PROPIO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40805" y="2184631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7772400" y="2992531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9155578" y="2176015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9155578" y="3005037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319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2124"/>
            </a:gs>
            <a:gs pos="100000">
              <a:srgbClr val="FCEB2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3730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94237" y="1744662"/>
            <a:ext cx="2971800" cy="2196731"/>
          </a:xfrm>
          <a:prstGeom prst="rect">
            <a:avLst/>
          </a:prstGeom>
          <a:pattFill prst="lgGrid">
            <a:fgClr>
              <a:srgbClr val="FFC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0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es-E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22837" y="2036393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4954432" y="2844293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337610" y="2027777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6337610" y="2856799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4694237" y="3942658"/>
            <a:ext cx="2971800" cy="760735"/>
          </a:xfrm>
          <a:prstGeom prst="rect">
            <a:avLst/>
          </a:prstGeom>
          <a:pattFill prst="pct80">
            <a:fgClr>
              <a:srgbClr val="389E7E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FISICA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94896" y="4717727"/>
            <a:ext cx="2971800" cy="760735"/>
          </a:xfrm>
          <a:prstGeom prst="rect">
            <a:avLst/>
          </a:prstGeom>
          <a:pattFill prst="pct60">
            <a:fgClr>
              <a:schemeClr val="tx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INPUT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694237" y="5492796"/>
            <a:ext cx="2971800" cy="760735"/>
          </a:xfrm>
          <a:prstGeom prst="rect">
            <a:avLst/>
          </a:prstGeom>
          <a:pattFill prst="pct5">
            <a:fgClr>
              <a:srgbClr val="FFFF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0632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3730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37" y="2506662"/>
            <a:ext cx="9709335" cy="23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4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7ABC3"/>
            </a:gs>
            <a:gs pos="100000">
              <a:srgbClr val="FCFE7E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3730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SE USA CLOCKWORK.JS?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18357494"/>
              </p:ext>
            </p:extLst>
          </p:nvPr>
        </p:nvGraphicFramePr>
        <p:xfrm>
          <a:off x="2027237" y="1668462"/>
          <a:ext cx="8305800" cy="4884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88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84276"/>
            </a:gs>
            <a:gs pos="100000">
              <a:srgbClr val="FEE78A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23037" y="2800011"/>
            <a:ext cx="8705533" cy="1537069"/>
          </a:xfrm>
        </p:spPr>
        <p:txBody>
          <a:bodyPr/>
          <a:lstStyle/>
          <a:p>
            <a:r>
              <a:rPr lang="es-ES" b="1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Presets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33" t="15557" r="47917" b="8888"/>
          <a:stretch/>
        </p:blipFill>
        <p:spPr>
          <a:xfrm>
            <a:off x="427037" y="601662"/>
            <a:ext cx="5410200" cy="59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8A2B"/>
            </a:gs>
            <a:gs pos="100000">
              <a:srgbClr val="D9DF2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6929" y="525462"/>
            <a:ext cx="8705533" cy="1537069"/>
          </a:xfrm>
        </p:spPr>
        <p:txBody>
          <a:bodyPr/>
          <a:lstStyle/>
          <a:p>
            <a:r>
              <a:rPr lang="es-E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NIVELES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168" t="46296" r="30416" b="30740"/>
          <a:stretch/>
        </p:blipFill>
        <p:spPr>
          <a:xfrm>
            <a:off x="486929" y="2354262"/>
            <a:ext cx="10134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2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32A6D"/>
            </a:gs>
            <a:gs pos="100000">
              <a:srgbClr val="832D9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246168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SPRITESHEET.JS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37" y="1592262"/>
            <a:ext cx="2866946" cy="48439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3583" y="3140939"/>
            <a:ext cx="289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+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85237" y="3040062"/>
            <a:ext cx="289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=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917" t="24074" r="37500" b="7777"/>
          <a:stretch/>
        </p:blipFill>
        <p:spPr>
          <a:xfrm>
            <a:off x="4770437" y="2164358"/>
            <a:ext cx="3810828" cy="3276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678" y="2506662"/>
            <a:ext cx="16764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5037" y="2735262"/>
            <a:ext cx="906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Demo time!</a:t>
            </a:r>
            <a:endParaRPr lang="es-ES" sz="6600" dirty="0"/>
          </a:p>
        </p:txBody>
      </p:sp>
    </p:spTree>
    <p:extLst>
      <p:ext uri="{BB962C8B-B14F-4D97-AF65-F5344CB8AC3E}">
        <p14:creationId xmlns:p14="http://schemas.microsoft.com/office/powerpoint/2010/main" val="2624994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4237" y="625310"/>
            <a:ext cx="906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 smtClean="0"/>
              <a:t>Composición</a:t>
            </a:r>
            <a:endParaRPr lang="es-ES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1493837" y="601662"/>
            <a:ext cx="906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3D</a:t>
            </a:r>
            <a:endParaRPr lang="es-E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2332037" y="2269288"/>
            <a:ext cx="10591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 smtClean="0"/>
              <a:t>Integración</a:t>
            </a:r>
            <a:r>
              <a:rPr lang="en-US" sz="6600" dirty="0" smtClean="0"/>
              <a:t> con SO</a:t>
            </a:r>
            <a:endParaRPr lang="es-ES" sz="6600" dirty="0"/>
          </a:p>
        </p:txBody>
      </p:sp>
      <p:sp>
        <p:nvSpPr>
          <p:cNvPr id="6" name="TextBox 5"/>
          <p:cNvSpPr txBox="1"/>
          <p:nvPr/>
        </p:nvSpPr>
        <p:spPr>
          <a:xfrm>
            <a:off x="3393691" y="5381163"/>
            <a:ext cx="906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 smtClean="0"/>
              <a:t>Versatilidad</a:t>
            </a:r>
            <a:endParaRPr lang="es-E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112837" y="3713537"/>
            <a:ext cx="906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 smtClean="0"/>
              <a:t>Multijugador</a:t>
            </a:r>
            <a:endParaRPr lang="es-ES" sz="6600" dirty="0"/>
          </a:p>
        </p:txBody>
      </p:sp>
    </p:spTree>
    <p:extLst>
      <p:ext uri="{BB962C8B-B14F-4D97-AF65-F5344CB8AC3E}">
        <p14:creationId xmlns:p14="http://schemas.microsoft.com/office/powerpoint/2010/main" val="3617609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9A105"/>
            </a:gs>
            <a:gs pos="100000">
              <a:srgbClr val="F8F9BA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237" y="811385"/>
            <a:ext cx="1098069" cy="1203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355" y1="65868" x2="6774" y2="24551"/>
                        <a14:foregroundMark x1="13710" y1="65868" x2="6290" y2="33533"/>
                        <a14:foregroundMark x1="25968" y1="67066" x2="23710" y2="34132"/>
                        <a14:foregroundMark x1="40000" y1="74850" x2="44355" y2="31737"/>
                        <a14:foregroundMark x1="52419" y1="17964" x2="56452" y2="20359"/>
                        <a14:foregroundMark x1="89839" y1="80240" x2="88871" y2="19162"/>
                        <a14:foregroundMark x1="85000" y1="71257" x2="83065" y2="32335"/>
                        <a14:foregroundMark x1="85484" y1="26946" x2="95161" y2="29341"/>
                        <a14:foregroundMark x1="86290" y1="22156" x2="91613" y2="19760"/>
                        <a14:foregroundMark x1="87581" y1="15569" x2="87903" y2="17964"/>
                        <a14:foregroundMark x1="83548" y1="31138" x2="85323" y2="25150"/>
                        <a14:foregroundMark x1="81452" y1="48503" x2="81774" y2="59880"/>
                        <a14:foregroundMark x1="82419" y1="62874" x2="85645" y2="74850"/>
                        <a14:foregroundMark x1="91129" y1="78443" x2="94355" y2="73653"/>
                        <a14:foregroundMark x1="95806" y1="68862" x2="97903" y2="53892"/>
                        <a14:foregroundMark x1="56774" y1="25150" x2="56774" y2="29341"/>
                        <a14:backgroundMark x1="54194" y1="22754" x2="56452" y2="31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195" y="4781618"/>
            <a:ext cx="5416069" cy="14588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353" y="601662"/>
            <a:ext cx="1352753" cy="16233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45802" y1="92875" x2="50891" y2="8142"/>
                        <a14:foregroundMark x1="90840" y1="51654" x2="7379" y2="51145"/>
                        <a14:foregroundMark x1="7379" y1="48855" x2="48346" y2="6361"/>
                        <a14:foregroundMark x1="51145" y1="9160" x2="89567" y2="52163"/>
                        <a14:foregroundMark x1="92621" y1="54962" x2="46310" y2="94656"/>
                        <a14:foregroundMark x1="46310" y1="91858" x2="6616" y2="50127"/>
                        <a14:foregroundMark x1="19593" y1="82188" x2="17303" y2="16285"/>
                        <a14:foregroundMark x1="18321" y1="16539" x2="76845" y2="16539"/>
                        <a14:foregroundMark x1="76845" y1="17303" x2="80407" y2="81679"/>
                        <a14:foregroundMark x1="4071" y1="50891" x2="15267" y2="78117"/>
                        <a14:foregroundMark x1="6107" y1="45038" x2="14758" y2="17557"/>
                        <a14:foregroundMark x1="22646" y1="15267" x2="44275" y2="5089"/>
                        <a14:foregroundMark x1="53181" y1="5344" x2="74300" y2="13486"/>
                        <a14:foregroundMark x1="94148" y1="54962" x2="76845" y2="15267"/>
                        <a14:foregroundMark x1="20611" y1="14504" x2="38677" y2="5598"/>
                        <a14:foregroundMark x1="60814" y1="4071" x2="83715" y2="20865"/>
                        <a14:foregroundMark x1="86514" y1="24173" x2="95674" y2="44020"/>
                        <a14:foregroundMark x1="20865" y1="12977" x2="34860" y2="6107"/>
                        <a14:foregroundMark x1="84224" y1="19084" x2="68702" y2="6870"/>
                        <a14:foregroundMark x1="29517" y1="7379" x2="36132" y2="5089"/>
                        <a14:foregroundMark x1="41476" y1="4071" x2="53944" y2="3562"/>
                        <a14:backgroundMark x1="1272" y1="63613" x2="4071" y2="4580"/>
                        <a14:backgroundMark x1="98728" y1="64377" x2="98728" y2="33842"/>
                        <a14:backgroundMark x1="26463" y1="2036" x2="70483" y2="1527"/>
                        <a14:backgroundMark x1="98219" y1="32316" x2="74046" y2="2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18" y="669596"/>
            <a:ext cx="1262819" cy="12628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5700" y1="50200" x2="15700" y2="50200"/>
                        <a14:foregroundMark x1="47600" y1="21100" x2="47600" y2="21100"/>
                        <a14:foregroundMark x1="82900" y1="42000" x2="82900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837" y="2760175"/>
            <a:ext cx="1456657" cy="1456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823" y="3058446"/>
            <a:ext cx="1499556" cy="8876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20160" y="2772681"/>
            <a:ext cx="2136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?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81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D3896"/>
            </a:gs>
            <a:gs pos="100000">
              <a:srgbClr val="1CF9FC">
                <a:lumMod val="100000"/>
              </a:srgb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5637" y="3730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¿Qué es un videojuego?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274638" y="1709991"/>
            <a:ext cx="11887200" cy="4530471"/>
          </a:xfrm>
        </p:spPr>
        <p:txBody>
          <a:bodyPr>
            <a:normAutofit/>
          </a:bodyPr>
          <a:lstStyle/>
          <a:p>
            <a:r>
              <a:rPr lang="es-ES" sz="2800" dirty="0" smtClean="0"/>
              <a:t>Es un programa de ordenador</a:t>
            </a:r>
          </a:p>
          <a:p>
            <a:r>
              <a:rPr lang="es-ES" sz="2800" dirty="0" smtClean="0"/>
              <a:t>Es un bucle constante que se ejecuta con mucha frecuencia</a:t>
            </a:r>
          </a:p>
          <a:p>
            <a:pPr marL="980649" lvl="1" indent="-514350">
              <a:buFont typeface="+mj-lt"/>
              <a:buAutoNum type="arabicPeriod"/>
            </a:pPr>
            <a:r>
              <a:rPr lang="es-ES" sz="2800" dirty="0" smtClean="0"/>
              <a:t>Leer input</a:t>
            </a:r>
          </a:p>
          <a:p>
            <a:pPr marL="980649" lvl="1" indent="-514350">
              <a:buFont typeface="+mj-lt"/>
              <a:buAutoNum type="arabicPeriod"/>
            </a:pPr>
            <a:r>
              <a:rPr lang="es-ES" sz="2800" dirty="0" smtClean="0"/>
              <a:t>Hacer cálculos</a:t>
            </a:r>
          </a:p>
          <a:p>
            <a:pPr marL="980649" lvl="1" indent="-514350">
              <a:buFont typeface="+mj-lt"/>
              <a:buAutoNum type="arabicPeriod"/>
            </a:pPr>
            <a:r>
              <a:rPr lang="es-ES" sz="2800" dirty="0" smtClean="0"/>
              <a:t>Mostrar output</a:t>
            </a:r>
          </a:p>
        </p:txBody>
      </p:sp>
    </p:spTree>
    <p:extLst>
      <p:ext uri="{BB962C8B-B14F-4D97-AF65-F5344CB8AC3E}">
        <p14:creationId xmlns:p14="http://schemas.microsoft.com/office/powerpoint/2010/main" val="161644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9A105"/>
            </a:gs>
            <a:gs pos="100000">
              <a:srgbClr val="F8F9BA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7" y="677862"/>
            <a:ext cx="5753100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37" y="2354262"/>
            <a:ext cx="3886881" cy="388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3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58038" y="4106862"/>
            <a:ext cx="324422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Segoe UI" panose="020B0502040204020203" pitchFamily="34" charset="0"/>
              </a:rPr>
              <a:t>c</a:t>
            </a:r>
            <a:r>
              <a:rPr lang="es-ES" sz="3200" dirty="0" smtClean="0">
                <a:solidFill>
                  <a:schemeClr val="bg1"/>
                </a:solidFill>
                <a:latin typeface="Segoe UI" panose="020B0502040204020203" pitchFamily="34" charset="0"/>
              </a:rPr>
              <a:t>lockwork.js.org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Segoe UI" panose="020B0502040204020203" pitchFamily="34" charset="0"/>
            </a:endParaRP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Segoe UI" panose="020B0502040204020203" pitchFamily="34" charset="0"/>
              </a:rPr>
              <a:t>s</a:t>
            </a:r>
            <a:r>
              <a:rPr lang="es-ES" sz="3200" dirty="0" smtClean="0">
                <a:solidFill>
                  <a:schemeClr val="bg1"/>
                </a:solidFill>
                <a:latin typeface="Segoe UI" panose="020B0502040204020203" pitchFamily="34" charset="0"/>
              </a:rPr>
              <a:t>pritesheet.js.org</a:t>
            </a:r>
            <a:endParaRPr lang="en-US" sz="3200" dirty="0" smtClean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637" y="677862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5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51959"/>
            </a:gs>
            <a:gs pos="100000">
              <a:srgbClr val="FAAC3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274638" y="1709991"/>
            <a:ext cx="11887200" cy="5355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400" dirty="0" err="1" smtClean="0"/>
              <a:t>While</a:t>
            </a:r>
            <a:r>
              <a:rPr lang="es-ES" sz="4400" dirty="0" smtClean="0"/>
              <a:t>(true){</a:t>
            </a:r>
          </a:p>
          <a:p>
            <a:pPr marL="0" indent="0">
              <a:buNone/>
            </a:pPr>
            <a:r>
              <a:rPr lang="es-ES" sz="4400" dirty="0" smtClean="0"/>
              <a:t>	…</a:t>
            </a:r>
          </a:p>
          <a:p>
            <a:pPr marL="0" indent="0">
              <a:buNone/>
            </a:pPr>
            <a:r>
              <a:rPr lang="es-ES" sz="4400" dirty="0" smtClean="0"/>
              <a:t>}</a:t>
            </a:r>
            <a:endParaRPr lang="en-US" sz="4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3237" y="4492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618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51959"/>
            </a:gs>
            <a:gs pos="100000">
              <a:srgbClr val="FAAC3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274638" y="1709991"/>
            <a:ext cx="11887200" cy="5355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400" dirty="0" err="1" smtClean="0"/>
              <a:t>While</a:t>
            </a:r>
            <a:r>
              <a:rPr lang="es-ES" sz="4400" dirty="0" smtClean="0"/>
              <a:t>(true){</a:t>
            </a:r>
          </a:p>
          <a:p>
            <a:pPr marL="0" indent="0">
              <a:buNone/>
            </a:pPr>
            <a:r>
              <a:rPr lang="es-ES" sz="4400" dirty="0" smtClean="0"/>
              <a:t>	</a:t>
            </a:r>
            <a:r>
              <a:rPr lang="es-ES" sz="4400" dirty="0" err="1" smtClean="0"/>
              <a:t>leerInput</a:t>
            </a:r>
            <a:r>
              <a:rPr lang="es-ES" sz="4400" dirty="0" smtClean="0"/>
              <a:t>();</a:t>
            </a:r>
          </a:p>
          <a:p>
            <a:pPr marL="0" indent="0">
              <a:buNone/>
            </a:pPr>
            <a:r>
              <a:rPr lang="es-ES" sz="4400" dirty="0" smtClean="0"/>
              <a:t>	</a:t>
            </a:r>
            <a:r>
              <a:rPr lang="es-ES" sz="4400" dirty="0" err="1" smtClean="0"/>
              <a:t>calcularCosas</a:t>
            </a:r>
            <a:r>
              <a:rPr lang="es-ES" sz="4400" dirty="0" smtClean="0"/>
              <a:t>();</a:t>
            </a:r>
          </a:p>
          <a:p>
            <a:pPr marL="0" indent="0">
              <a:buNone/>
            </a:pPr>
            <a:r>
              <a:rPr lang="es-ES" sz="4400" dirty="0"/>
              <a:t>	</a:t>
            </a:r>
            <a:r>
              <a:rPr lang="es-ES" sz="4400" dirty="0" err="1" smtClean="0"/>
              <a:t>dibujarPantalla</a:t>
            </a:r>
            <a:r>
              <a:rPr lang="es-ES" sz="4400" dirty="0" smtClean="0"/>
              <a:t>();</a:t>
            </a:r>
          </a:p>
          <a:p>
            <a:pPr marL="0" indent="0">
              <a:buNone/>
            </a:pPr>
            <a:r>
              <a:rPr lang="es-ES" sz="4400" dirty="0" smtClean="0"/>
              <a:t>}</a:t>
            </a:r>
            <a:endParaRPr lang="en-US" sz="4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3237" y="4492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099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51959"/>
            </a:gs>
            <a:gs pos="100000">
              <a:srgbClr val="FAAC3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3237" y="4492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37" y="1986331"/>
            <a:ext cx="5257800" cy="3943350"/>
          </a:xfrm>
        </p:spPr>
      </p:pic>
    </p:spTree>
    <p:extLst>
      <p:ext uri="{BB962C8B-B14F-4D97-AF65-F5344CB8AC3E}">
        <p14:creationId xmlns:p14="http://schemas.microsoft.com/office/powerpoint/2010/main" val="186632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9444"/>
            </a:gs>
            <a:gs pos="100000">
              <a:srgbClr val="F6EE77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4492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7" y="2498990"/>
            <a:ext cx="2838835" cy="1899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637" y="2498990"/>
            <a:ext cx="2209800" cy="2631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037" y="2282757"/>
            <a:ext cx="1524003" cy="21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0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9444"/>
            </a:gs>
            <a:gs pos="100000">
              <a:srgbClr val="F6EE77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4492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37" y="1668462"/>
            <a:ext cx="6350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6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A2D8B"/>
            </a:gs>
            <a:gs pos="100000">
              <a:srgbClr val="EA1E79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3730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51" y="1736725"/>
            <a:ext cx="1261872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2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A2D8B"/>
            </a:gs>
            <a:gs pos="100000">
              <a:srgbClr val="EA1E79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3730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37" y="1889350"/>
            <a:ext cx="5638800" cy="423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2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_v02.potx" id="{AE6B0D47-3488-4D7E-AEFE-4DBC34C239F2}" vid="{FE055DFB-2179-4F25-980C-29B98161779E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4.xml><?xml version="1.0" encoding="utf-8"?>
<a:theme xmlns:a="http://schemas.openxmlformats.org/drawingml/2006/main" name="3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5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9a868b2ee15488883f623ae5237ecae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h9a868b2ee15488883f623ae5237ecae>
    <k62f7d35b80b40fb8c27985e50b34fcd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k62f7d35b80b40fb8c27985e50b34fcd>
    <LikesCount xmlns="http://schemas.microsoft.com/sharepoint/v3" xsi:nil="true"/>
    <pfbfa50075a04958bd8757dc155d3e08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pfbfa50075a04958bd8757dc155d3e08>
    <Presentation_x0020_Date xmlns="12a172fe-0250-434a-85cf-03b10810c5e5">2015-04-29T00:00:00-07:00</Presentation_x0020_Date>
    <o72fbe6ee5ae4131af0832c08ec51202 xmlns="12a172fe-0250-434a-85cf-03b10810c5e5">
      <Terms xmlns="http://schemas.microsoft.com/office/infopath/2007/PartnerControls"/>
    </o72fbe6ee5ae4131af0832c08ec51202>
    <Event_x0020_Start_x0020_Date xmlns="12a172fe-0250-434a-85cf-03b10810c5e5">2015-04-29T07:00:00+00:00</Event_x0020_Start_x0020_Date>
    <MS_x0020_Content_x0020_Owner xmlns="12a172fe-0250-434a-85cf-03b10810c5e5">
      <UserInfo>
        <DisplayName/>
        <AccountId xsi:nil="true"/>
        <AccountType/>
      </UserInfo>
    </MS_x0020_Content_x0020_Owner>
    <MS_x0020_Speaker xmlns="12a172fe-0250-434a-85cf-03b10810c5e5">
      <UserInfo>
        <DisplayName/>
        <AccountId xsi:nil="true"/>
        <AccountType/>
      </UserInfo>
    </MS_x0020_Speaker>
    <External_x0020_Speaker xmlns="12a172fe-0250-434a-85cf-03b10810c5e5"> Kevin Miller</External_x0020_Speaker>
    <Session_x0020_Code xmlns="12a172fe-0250-434a-85cf-03b10810c5e5">2-611</Session_x0020_Code>
    <le8386062bd54e24a95c83b32ccbdb34 xmlns="12a172fe-0250-434a-85cf-03b10810c5e5">
      <Terms xmlns="http://schemas.microsoft.com/office/infopath/2007/PartnerControls"/>
    </le8386062bd54e24a95c83b32ccbdb34>
    <j4d4d959795b4220a289a041ed046605 xmlns="12a172fe-0250-434a-85cf-03b10810c5e5">
      <Terms xmlns="http://schemas.microsoft.com/office/infopath/2007/PartnerControls"/>
    </j4d4d959795b4220a289a041ed046605>
    <Event_x0020_End_x0020_Date xmlns="12a172fe-0250-434a-85cf-03b10810c5e5">2015-05-01T07:00:00+00:00</Event_x0020_End_x0020_Date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 2015</TermName>
          <TermId xmlns="http://schemas.microsoft.com/office/infopath/2007/PartnerControls">54419920-0a06-43b0-b2df-79127b266d93</TermId>
        </TermInfo>
      </Terms>
    </TaxKeywordTaxHTField>
    <TaxCatchAll xmlns="230e9df3-be65-4c73-a93b-d1236ebd677e">
      <Value>173</Value>
      <Value>172</Value>
      <Value>171</Value>
      <Value>170</Value>
    </TaxCatchAll>
    <eb9cf3a3af7b473faa5c9c98148a90a4 xmlns="12a172fe-0250-434a-85cf-03b10810c5e5">
      <Terms xmlns="http://schemas.microsoft.com/office/infopath/2007/PartnerControls"/>
    </eb9cf3a3af7b473faa5c9c98148a90a4>
    <SharingHintHash xmlns="12a172fe-0250-434a-85cf-03b10810c5e5">-103767253</SharingHintHash>
    <SharedWithUsers xmlns="12a172fe-0250-434a-85cf-03b10810c5e5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46EBBE4F454C2C47A5E89CD935B1FC7800E83BCD34BAE21044A0567CF64FDFDE54" ma:contentTypeVersion="5" ma:contentTypeDescription="Create a new document." ma:contentTypeScope="" ma:versionID="9f49739d1da212619d044bf1bfa27251">
  <xsd:schema xmlns:xsd="http://www.w3.org/2001/XMLSchema" xmlns:xs="http://www.w3.org/2001/XMLSchema" xmlns:p="http://schemas.microsoft.com/office/2006/metadata/properties" xmlns:ns1="http://schemas.microsoft.com/sharepoint/v3" xmlns:ns2="12a172fe-0250-434a-85cf-03b10810c5e5" xmlns:ns3="230e9df3-be65-4c73-a93b-d1236ebd677e" targetNamespace="http://schemas.microsoft.com/office/2006/metadata/properties" ma:root="true" ma:fieldsID="d1ec06fbcf9feb71c233288b468d8e39" ns1:_="" ns2:_="" ns3:_="">
    <xsd:import namespace="http://schemas.microsoft.com/sharepoint/v3"/>
    <xsd:import namespace="12a172fe-0250-434a-85cf-03b10810c5e5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k62f7d35b80b40fb8c27985e50b34fcd" minOccurs="0"/>
                <xsd:element ref="ns3:TaxCatchAll" minOccurs="0"/>
                <xsd:element ref="ns3:TaxCatchAllLabel" minOccurs="0"/>
                <xsd:element ref="ns2:pfbfa50075a04958bd8757dc155d3e08" minOccurs="0"/>
                <xsd:element ref="ns2:h9a868b2ee15488883f623ae5237ecae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72fbe6ee5ae4131af0832c08ec51202" minOccurs="0"/>
                <xsd:element ref="ns2:eb9cf3a3af7b473faa5c9c98148a90a4" minOccurs="0"/>
                <xsd:element ref="ns2:Session_x0020_Code" minOccurs="0"/>
                <xsd:element ref="ns2:MS_x0020_Content_x0020_Owner" minOccurs="0"/>
                <xsd:element ref="ns2:le8386062bd54e24a95c83b32ccbdb34" minOccurs="0"/>
                <xsd:element ref="ns2:j4d4d959795b4220a289a041ed046605" minOccurs="0"/>
                <xsd:element ref="ns3:TaxKeywordTaxHTField" minOccurs="0"/>
                <xsd:element ref="ns1:AverageRating" minOccurs="0"/>
                <xsd:element ref="ns1:RatingCount" minOccurs="0"/>
                <xsd:element ref="ns1:LikesCount" minOccurs="0"/>
                <xsd:element ref="ns2:SharedWithUsers" minOccurs="0"/>
                <xsd:element ref="ns2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3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4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5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a172fe-0250-434a-85cf-03b10810c5e5" elementFormDefault="qualified">
    <xsd:import namespace="http://schemas.microsoft.com/office/2006/documentManagement/types"/>
    <xsd:import namespace="http://schemas.microsoft.com/office/infopath/2007/PartnerControls"/>
    <xsd:element name="k62f7d35b80b40fb8c27985e50b34fcd" ma:index="8" nillable="true" ma:taxonomy="true" ma:internalName="k62f7d35b80b40fb8c27985e50b34fcd" ma:taxonomyFieldName="Event_x0020_Name" ma:displayName="Event Name" ma:default="" ma:fieldId="{462f7d35-b80b-40fb-8c27-985e50b34fcd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pfbfa50075a04958bd8757dc155d3e08" ma:index="12" nillable="true" ma:taxonomy="true" ma:internalName="pfbfa50075a04958bd8757dc155d3e08" ma:taxonomyFieldName="Event_x0020_Location" ma:displayName="Event Location" ma:default="" ma:fieldId="{9fbfa500-75a0-4958-bd87-57dc155d3e08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9a868b2ee15488883f623ae5237ecae" ma:index="14" nillable="true" ma:taxonomy="true" ma:internalName="h9a868b2ee15488883f623ae5237ecae" ma:taxonomyFieldName="Event_x0020_Venue" ma:displayName="Event Venue" ma:default="" ma:fieldId="{19a868b2-ee15-4888-83f6-23ae5237ecae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72fbe6ee5ae4131af0832c08ec51202" ma:index="21" nillable="true" ma:taxonomy="true" ma:internalName="o72fbe6ee5ae4131af0832c08ec51202" ma:taxonomyFieldName="Product" ma:displayName="Product" ma:default="" ma:fieldId="{872fbe6e-e5ae-4131-af08-32c08ec51202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b9cf3a3af7b473faa5c9c98148a90a4" ma:index="23" nillable="true" ma:taxonomy="true" ma:internalName="eb9cf3a3af7b473faa5c9c98148a90a4" ma:taxonomyFieldName="Campaign" ma:displayName="Campaign" ma:default="" ma:fieldId="{eb9cf3a3-af7b-473f-aa5c-9c98148a90a4}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e8386062bd54e24a95c83b32ccbdb34" ma:index="27" nillable="true" ma:taxonomy="true" ma:internalName="le8386062bd54e24a95c83b32ccbdb34" ma:taxonomyFieldName="Track" ma:displayName="Track" ma:default="" ma:fieldId="{5e838606-2bd5-4e24-a95c-83b32ccbdb34}" ma:sspId="e385fb40-52d4-4fae-9c5b-3e8ff8a5878e" ma:termSetId="043e2b11-12ce-49cc-a347-2f73f2b7fe4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4d4d959795b4220a289a041ed046605" ma:index="29" nillable="true" ma:taxonomy="true" ma:internalName="j4d4d959795b4220a289a041ed046605" ma:taxonomyFieldName="Audience1" ma:displayName="Audience" ma:default="" ma:fieldId="{34d4d959-795b-4220-a289-a041ed046605}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38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hidden="true" ma:list="{5b797c71-5459-41dc-9095-63a63c56aa91}" ma:internalName="TaxCatchAll" ma:showField="CatchAllData" ma:web="12a172fe-0250-434a-85cf-03b10810c5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5b797c71-5459-41dc-9095-63a63c56aa91}" ma:internalName="TaxCatchAllLabel" ma:readOnly="true" ma:showField="CatchAllDataLabel" ma:web="12a172fe-0250-434a-85cf-03b10810c5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1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12a172fe-0250-434a-85cf-03b10810c5e5"/>
    <ds:schemaRef ds:uri="http://www.w3.org/XML/1998/namespace"/>
    <ds:schemaRef ds:uri="http://schemas.microsoft.com/office/infopath/2007/PartnerControls"/>
    <ds:schemaRef ds:uri="230e9df3-be65-4c73-a93b-d1236ebd677e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99E0065C-627B-42FD-A7AD-D2ABAFAC7E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2a172fe-0250-434a-85cf-03b10810c5e5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Build_2015_Template_v03</Template>
  <TotalTime>826</TotalTime>
  <Words>175</Words>
  <Application>Microsoft Office PowerPoint</Application>
  <PresentationFormat>Custom</PresentationFormat>
  <Paragraphs>76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Arial</vt:lpstr>
      <vt:lpstr>Arial Black</vt:lpstr>
      <vt:lpstr>Avenir LT Pro 45 Book</vt:lpstr>
      <vt:lpstr>Century Gothic</vt:lpstr>
      <vt:lpstr>Consolas</vt:lpstr>
      <vt:lpstr>ＭＳ Ｐゴシック</vt:lpstr>
      <vt:lpstr>Segoe UI</vt:lpstr>
      <vt:lpstr>Segoe UI Light</vt:lpstr>
      <vt:lpstr>Wingdings 3</vt:lpstr>
      <vt:lpstr>5-30629_Build_Template_WHITE</vt:lpstr>
      <vt:lpstr>1_5-30629_Build_Template_DARK BLUE</vt:lpstr>
      <vt:lpstr>1_5-30629_Build_Template_WHITE</vt:lpstr>
      <vt:lpstr>3_5-30629_Build_Template_WHITE</vt:lpstr>
      <vt:lpstr>Slice</vt:lpstr>
      <vt:lpstr>think-cell Slide</vt:lpstr>
      <vt:lpstr>PowerPoint Presentation</vt:lpstr>
      <vt:lpstr>¿Qué es un videojuego?</vt:lpstr>
      <vt:lpstr>¿Cómo podemos hacer uno?</vt:lpstr>
      <vt:lpstr>¿Cómo podemos hacer uno?</vt:lpstr>
      <vt:lpstr>¿Cómo podemos hacer uno?</vt:lpstr>
      <vt:lpstr>¿Cómo PODEMOS HACER UNO?</vt:lpstr>
      <vt:lpstr>¿Cómo PODEMOS HACER UNO?</vt:lpstr>
      <vt:lpstr>¿Cómo podemos hacer uno?</vt:lpstr>
      <vt:lpstr>¿Cómo podemos hacer uno?</vt:lpstr>
      <vt:lpstr>¿Cómo podemos hacer uno?</vt:lpstr>
      <vt:lpstr>¿Cómo podemos hacer uno?</vt:lpstr>
      <vt:lpstr>¿Cómo podemos hacer uno?</vt:lpstr>
      <vt:lpstr>¿Cómo SE USA CLOCKWORK.JS?</vt:lpstr>
      <vt:lpstr>Presets</vt:lpstr>
      <vt:lpstr>NIVELES</vt:lpstr>
      <vt:lpstr>SPRITESHEET.JS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Practices for Creating IoT Solutions with Azure</dc:title>
  <dc:subject>Build 2015</dc:subject>
  <dc:creator>Shows</dc:creator>
  <cp:keywords>Build 2015</cp:keywords>
  <dc:description>Template: Mitchell Derrey, Silver Fox Productions
Formatting: 
Audience Type:</dc:description>
  <cp:lastModifiedBy>Arcadio García</cp:lastModifiedBy>
  <cp:revision>101</cp:revision>
  <dcterms:created xsi:type="dcterms:W3CDTF">2015-04-29T17:53:46Z</dcterms:created>
  <dcterms:modified xsi:type="dcterms:W3CDTF">2015-10-08T20:21:45Z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0x01010046EBBE4F454C2C47A5E89CD935B1FC7800E83BCD34BAE21044A0567CF64FDFDE54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</Properties>
</file>